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15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19B624-20EA-4F46-9807-E089683A72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A5BED7D-4FB4-4536-A0F2-9A33F219F3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DBD22B-EA29-40AD-931E-7264DF1B04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146701-C3F1-4FE3-BCFD-1995E6501D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F36611B-2099-48E2-9CF6-646AF12C4A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81660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C96E29-E690-4B54-8CC8-2C9096BB75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CD8218-3CDD-425B-8E71-7C36BD8D9D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F7632A-F1B4-458C-BEEB-52D13DCF3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F556B9-56B8-47E2-84FB-31342EBD9E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92C9A6-4326-467A-A6C4-8E609798E9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1602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3A3BEB-FC03-4243-955E-9C3728C7FE2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650FB0-0AB5-47E2-A494-6A01F423B1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41C3F-9AF2-44AE-91DD-DDE4E74684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1DA973-FA41-4B79-9B7E-1BFA4A6EDF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0A753C-C50D-4FBC-AE58-9591804F5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64059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E07813-24A7-4BC0-B555-83F67A9A2E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290B311-564E-4557-BCF7-BCFD154404B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527166-8CEE-45F6-A656-40AAD1F320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C95A8B-FD5E-4DD0-8144-F210DDDA38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6DF184-70AD-4C5A-A9F8-7E29464525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3777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119450-98F9-4CC7-97B1-863C4068A9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D123AD-71D0-4FDA-A7B2-375982FE79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6C62A1-8B51-4FB0-BEC0-B3F8D93798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60FFF6-A399-4111-8F81-3155362D3E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75409F-2B27-460B-8EB7-FBB7DD207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3053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EA63BC-4157-4410-A3AE-CA01C2791D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524B10-278C-4318-B9ED-61C4530CBF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C2DAE4B-E669-4202-BC15-E07ECA1114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B8502C-6077-4D9E-9E8D-5972C27947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2471E8-33D0-4C73-A9B6-CBCFC6244D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6B6E4E-58BF-4E91-9308-FC9B45B974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57437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27968E-1956-40F5-9CA1-E0B6B07701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5841F5-1306-46D9-A615-73F8D9EC95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BF0518-40F4-4837-860E-B98258AC89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526B60B-C4BB-426E-8F96-DF10C1B2096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64B701C-1A8C-4E7F-9B92-E4F2D18EC4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BB72094-E0C5-423F-879A-6E36E34EA4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611B0FE-73F2-47F1-BEDF-1FB144465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E174F02-3AC1-477F-AD95-E60A010A18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90427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CFBF18-A919-405F-91BB-A31B56B078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0E0237-78A4-4C21-83C6-D0433AD84E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49AA37B-A309-472C-BF1B-52AD0A3CD5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F5B0937-4460-4009-8F0B-C46802BF2D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53503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C2C3DD7-EBC1-42AB-B1FA-3FB9AACD85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33980E7-5597-4F1E-8A3B-C34A5978B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76F86B3-292B-4EE4-917E-FF4EEC288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08320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B72E1-93EC-41B2-9B25-695881F137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C4081E-A6AF-4E95-8EB6-626545350B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7BFC33D-8B30-4E26-BA36-89A41CCBD5F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4A9F57C-E7CD-4F6C-B3EB-5EE72646E0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121DA20-BBCA-4C91-BB49-56E12F4136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7349FE-B3FC-464D-81B6-775122077C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85565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D09F17-C5EC-4B3F-85B5-FD6B942849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B79C8A-EF76-493F-A640-13454288249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279A6F-66BE-494E-A358-04EBF4B8ADA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388CA0E-A3D6-4D4C-9615-898BCD2B30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32945C-7450-4BF9-BBAF-5378D0FFB1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03560B-501B-46D2-A97F-4E18C2ADBF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61962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2299D1D-03FE-48BB-B61B-FDBE16D89C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E2E9360-D6FF-4230-9D08-9D5ED24D9E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ED4B24-2678-451B-AD3E-4D1BC994C37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DB6B0-8774-464A-854C-01BDE7E75FAB}" type="datetimeFigureOut">
              <a:rPr lang="en-GB" smtClean="0"/>
              <a:t>17/02/2022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B81D80-0F09-4FD6-89AE-28F25BE444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8A49FF-29AB-4D04-8C10-1FBA2A8610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575459-0B21-4651-B168-76C50D66FC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5055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A272CB75-4B47-4098-A2D5-F5A80FA7DBF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33612" y="476250"/>
            <a:ext cx="7724775" cy="5905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54260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B99CC654-4FA1-498A-9B3D-C419EB1276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2995576"/>
              </p:ext>
            </p:extLst>
          </p:nvPr>
        </p:nvGraphicFramePr>
        <p:xfrm>
          <a:off x="2032000" y="719666"/>
          <a:ext cx="6731763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24864">
                  <a:extLst>
                    <a:ext uri="{9D8B030D-6E8A-4147-A177-3AD203B41FA5}">
                      <a16:colId xmlns:a16="http://schemas.microsoft.com/office/drawing/2014/main" val="2364197032"/>
                    </a:ext>
                  </a:extLst>
                </a:gridCol>
                <a:gridCol w="1387475">
                  <a:extLst>
                    <a:ext uri="{9D8B030D-6E8A-4147-A177-3AD203B41FA5}">
                      <a16:colId xmlns:a16="http://schemas.microsoft.com/office/drawing/2014/main" val="395004011"/>
                    </a:ext>
                  </a:extLst>
                </a:gridCol>
                <a:gridCol w="835851">
                  <a:extLst>
                    <a:ext uri="{9D8B030D-6E8A-4147-A177-3AD203B41FA5}">
                      <a16:colId xmlns:a16="http://schemas.microsoft.com/office/drawing/2014/main" val="315156890"/>
                    </a:ext>
                  </a:extLst>
                </a:gridCol>
                <a:gridCol w="1411605">
                  <a:extLst>
                    <a:ext uri="{9D8B030D-6E8A-4147-A177-3AD203B41FA5}">
                      <a16:colId xmlns:a16="http://schemas.microsoft.com/office/drawing/2014/main" val="3602069808"/>
                    </a:ext>
                  </a:extLst>
                </a:gridCol>
                <a:gridCol w="755968">
                  <a:extLst>
                    <a:ext uri="{9D8B030D-6E8A-4147-A177-3AD203B41FA5}">
                      <a16:colId xmlns:a16="http://schemas.microsoft.com/office/drawing/2014/main" val="1050281494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1647025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Devices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Scan </a:t>
                      </a:r>
                    </a:p>
                    <a:p>
                      <a:pPr algn="l"/>
                      <a:r>
                        <a:rPr lang="en-GB" dirty="0"/>
                        <a:t>Direction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V</a:t>
                      </a:r>
                      <a:r>
                        <a:rPr lang="en-GB" baseline="-25000" dirty="0"/>
                        <a:t>oc</a:t>
                      </a:r>
                      <a:r>
                        <a:rPr lang="en-GB" baseline="0" dirty="0"/>
                        <a:t> (V)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J</a:t>
                      </a:r>
                      <a:r>
                        <a:rPr lang="en-GB" baseline="-25000" dirty="0"/>
                        <a:t>sc</a:t>
                      </a:r>
                      <a:r>
                        <a:rPr lang="en-GB" baseline="0" dirty="0"/>
                        <a:t> (mA cm</a:t>
                      </a:r>
                      <a:r>
                        <a:rPr lang="en-GB" baseline="30000" dirty="0"/>
                        <a:t>-2</a:t>
                      </a:r>
                      <a:r>
                        <a:rPr lang="en-GB" baseline="0" dirty="0"/>
                        <a:t>)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PCE (%)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4317420"/>
                  </a:ext>
                </a:extLst>
              </a:tr>
              <a:tr h="325120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PTAA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16.38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12.71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86228674"/>
                  </a:ext>
                </a:extLst>
              </a:tr>
              <a:tr h="32512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0.688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12.07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9683863"/>
                  </a:ext>
                </a:extLst>
              </a:tr>
              <a:tr h="32512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15.80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0.745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12.74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0059082"/>
                  </a:ext>
                </a:extLst>
              </a:tr>
              <a:tr h="123613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MeO-2PACz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0.759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14.92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1767660"/>
                  </a:ext>
                </a:extLst>
              </a:tr>
              <a:tr h="242147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0.737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14.24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7321991"/>
                  </a:ext>
                </a:extLst>
              </a:tr>
              <a:tr h="123613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15.59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0.793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14.00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61327306"/>
                  </a:ext>
                </a:extLst>
              </a:tr>
              <a:tr h="123613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2PACz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16.92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0.744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15.31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1413265"/>
                  </a:ext>
                </a:extLst>
              </a:tr>
              <a:tr h="242147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14.59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9598622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16.77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0.753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15.24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52408308"/>
                  </a:ext>
                </a:extLst>
              </a:tr>
              <a:tr h="123613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Me-4PACz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16.08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0404254"/>
                  </a:ext>
                </a:extLst>
              </a:tr>
              <a:tr h="242147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0.756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15.73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9838766"/>
                  </a:ext>
                </a:extLst>
              </a:tr>
              <a:tr h="123613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0.765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15.95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981858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24132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C4C7DFFEE9B749A197B36C3B4A9D26" ma:contentTypeVersion="13" ma:contentTypeDescription="Create a new document." ma:contentTypeScope="" ma:versionID="93421f5f3dc403635eb69241542a87b7">
  <xsd:schema xmlns:xsd="http://www.w3.org/2001/XMLSchema" xmlns:xs="http://www.w3.org/2001/XMLSchema" xmlns:p="http://schemas.microsoft.com/office/2006/metadata/properties" xmlns:ns3="7584b939-a544-485e-9dc3-66dec2bd9450" xmlns:ns4="8b1a707d-ea55-4e3c-b465-2d4ae727811f" targetNamespace="http://schemas.microsoft.com/office/2006/metadata/properties" ma:root="true" ma:fieldsID="5afc9867b2070f3fc7e0822f28d4dd1e" ns3:_="" ns4:_="">
    <xsd:import namespace="7584b939-a544-485e-9dc3-66dec2bd9450"/>
    <xsd:import namespace="8b1a707d-ea55-4e3c-b465-2d4ae727811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84b939-a544-485e-9dc3-66dec2bd94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a707d-ea55-4e3c-b465-2d4ae727811f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DB1BA57C-D4F6-497F-8E32-17FC36745ED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84b939-a544-485e-9dc3-66dec2bd9450"/>
    <ds:schemaRef ds:uri="8b1a707d-ea55-4e3c-b465-2d4ae72781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4917E3D-E718-4F0F-8B90-EBA1D0F1AA5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BBDDCC6-701B-4D4B-A5DA-E5551140665E}">
  <ds:schemaRefs>
    <ds:schemaRef ds:uri="http://purl.org/dc/elements/1.1/"/>
    <ds:schemaRef ds:uri="http://schemas.microsoft.com/office/2006/metadata/properties"/>
    <ds:schemaRef ds:uri="http://purl.org/dc/terms/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openxmlformats.org/package/2006/metadata/core-properties"/>
    <ds:schemaRef ds:uri="8b1a707d-ea55-4e3c-b465-2d4ae727811f"/>
    <ds:schemaRef ds:uri="7584b939-a544-485e-9dc3-66dec2bd9450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79</Words>
  <Application>Microsoft Office PowerPoint</Application>
  <PresentationFormat>Widescreen</PresentationFormat>
  <Paragraphs>75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11</cp:revision>
  <dcterms:created xsi:type="dcterms:W3CDTF">2022-02-01T18:09:12Z</dcterms:created>
  <dcterms:modified xsi:type="dcterms:W3CDTF">2022-02-17T19:58:42Z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0x0101002EC4C7DFFEE9B749A197B36C3B4A9D26</vt:lpwstr>
  </property>
</Properties>
</file>

<file path=docProps/thumbnail.jpeg>
</file>